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257" r:id="rId4"/>
    <p:sldId id="258" r:id="rId5"/>
    <p:sldId id="259" r:id="rId6"/>
    <p:sldId id="260" r:id="rId7"/>
    <p:sldId id="261" r:id="rId8"/>
    <p:sldId id="262" r:id="rId9"/>
    <p:sldId id="263" r:id="rId10"/>
    <p:sldId id="264"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lvl1pPr>
    <a:lvl2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lvl2pPr>
    <a:lvl3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lvl3pPr>
    <a:lvl4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lvl4pPr>
    <a:lvl5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lvl5pPr>
    <a:lvl6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lvl6pPr>
    <a:lvl7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lvl7pPr>
    <a:lvl8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lvl8pPr>
    <a:lvl9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lvl9pPr>
  </p:defaultTextStyle>
  <p:extLst>
    <p:ext uri="{521415D9-36F7-43E2-AB2F-B90AF26B5E84}">
      <p14:sectionLst xmlns:p14="http://schemas.microsoft.com/office/powerpoint/2010/main">
        <p14:section name="默认节" id="{30EA1A9A-E8B5-4124-B824-32301DBD7192}">
          <p14:sldIdLst>
            <p14:sldId id="256"/>
            <p14:sldId id="257"/>
            <p14:sldId id="258"/>
            <p14:sldId id="259"/>
            <p14:sldId id="260"/>
            <p14:sldId id="261"/>
            <p14:sldId id="262"/>
            <p14:sldId id="263"/>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69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p:txBody>
      </p:sp>
      <p:sp>
        <p:nvSpPr>
          <p:cNvPr id="117" name="Shape 11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2070100" y="2070100"/>
            <a:ext cx="20243800" cy="50038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2070100" y="7061200"/>
            <a:ext cx="20243800" cy="3149600"/>
          </a:xfrm>
          <a:prstGeom prst="rect">
            <a:avLst/>
          </a:prstGeom>
        </p:spPr>
        <p:txBody>
          <a:bodyPr anchor="t"/>
          <a:lstStyle>
            <a:lvl1pPr marL="0" indent="0" algn="ctr">
              <a:spcBef>
                <a:spcPts val="0"/>
              </a:spcBef>
              <a:buClrTx/>
              <a:buSzTx/>
              <a:buNone/>
              <a:defRPr sz="3600">
                <a:latin typeface="Zapfino"/>
                <a:ea typeface="Zapfino"/>
                <a:cs typeface="Zapfino"/>
                <a:sym typeface="Zapfino"/>
              </a:defRPr>
            </a:lvl1pPr>
            <a:lvl2pPr marL="0" indent="0" algn="ctr">
              <a:spcBef>
                <a:spcPts val="0"/>
              </a:spcBef>
              <a:buClrTx/>
              <a:buSzTx/>
              <a:buNone/>
              <a:defRPr sz="3600">
                <a:latin typeface="Zapfino"/>
                <a:ea typeface="Zapfino"/>
                <a:cs typeface="Zapfino"/>
                <a:sym typeface="Zapfino"/>
              </a:defRPr>
            </a:lvl2pPr>
            <a:lvl3pPr marL="0" indent="0" algn="ctr">
              <a:spcBef>
                <a:spcPts val="0"/>
              </a:spcBef>
              <a:buClrTx/>
              <a:buSzTx/>
              <a:buNone/>
              <a:defRPr sz="3600">
                <a:latin typeface="Zapfino"/>
                <a:ea typeface="Zapfino"/>
                <a:cs typeface="Zapfino"/>
                <a:sym typeface="Zapfino"/>
              </a:defRPr>
            </a:lvl3pPr>
            <a:lvl4pPr marL="0" indent="0" algn="ctr">
              <a:spcBef>
                <a:spcPts val="0"/>
              </a:spcBef>
              <a:buClrTx/>
              <a:buSzTx/>
              <a:buNone/>
              <a:defRPr sz="3600">
                <a:latin typeface="Zapfino"/>
                <a:ea typeface="Zapfino"/>
                <a:cs typeface="Zapfino"/>
                <a:sym typeface="Zapfino"/>
              </a:defRPr>
            </a:lvl4pPr>
            <a:lvl5pPr marL="0" indent="0" algn="ctr">
              <a:spcBef>
                <a:spcPts val="0"/>
              </a:spcBef>
              <a:buClrTx/>
              <a:buSzTx/>
              <a:buNone/>
              <a:defRPr sz="3600">
                <a:latin typeface="Zapfino"/>
                <a:ea typeface="Zapfino"/>
                <a:cs typeface="Zapfino"/>
                <a:sym typeface="Zapfino"/>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苏子柔"/>
          <p:cNvSpPr txBox="1">
            <a:spLocks noGrp="1"/>
          </p:cNvSpPr>
          <p:nvPr>
            <p:ph type="body" sz="quarter" idx="21" hasCustomPrompt="1"/>
          </p:nvPr>
        </p:nvSpPr>
        <p:spPr>
          <a:xfrm>
            <a:off x="2387600" y="8953500"/>
            <a:ext cx="19621500" cy="850900"/>
          </a:xfrm>
          <a:prstGeom prst="rect">
            <a:avLst/>
          </a:prstGeom>
        </p:spPr>
        <p:txBody>
          <a:bodyPr anchor="t">
            <a:spAutoFit/>
          </a:bodyPr>
          <a:lstStyle>
            <a:lvl1pPr marL="0" indent="0" algn="ctr">
              <a:spcBef>
                <a:spcPts val="0"/>
              </a:spcBef>
              <a:buClrTx/>
              <a:buSzTx/>
              <a:buNone/>
              <a:defRPr sz="4200"/>
            </a:lvl1pPr>
          </a:lstStyle>
          <a:p>
            <a:r>
              <a:t>–苏子柔</a:t>
            </a:r>
          </a:p>
        </p:txBody>
      </p:sp>
      <p:sp>
        <p:nvSpPr>
          <p:cNvPr id="94" name="“在此键入引文。”"/>
          <p:cNvSpPr txBox="1">
            <a:spLocks noGrp="1"/>
          </p:cNvSpPr>
          <p:nvPr>
            <p:ph type="body" sz="quarter" idx="22" hasCustomPrompt="1"/>
          </p:nvPr>
        </p:nvSpPr>
        <p:spPr>
          <a:xfrm>
            <a:off x="2387600" y="5919192"/>
            <a:ext cx="19621500" cy="1130301"/>
          </a:xfrm>
          <a:prstGeom prst="rect">
            <a:avLst/>
          </a:prstGeom>
        </p:spPr>
        <p:txBody>
          <a:bodyPr>
            <a:spAutoFit/>
          </a:bodyPr>
          <a:lstStyle>
            <a:lvl1pPr marL="0" indent="0" algn="ctr">
              <a:spcBef>
                <a:spcPts val="3400"/>
              </a:spcBef>
              <a:buClrTx/>
              <a:buSzTx/>
              <a:buNone/>
              <a:defRPr sz="5800"/>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图像"/>
          <p:cNvSpPr>
            <a:spLocks noGrp="1"/>
          </p:cNvSpPr>
          <p:nvPr>
            <p:ph type="pic" idx="21"/>
          </p:nvPr>
        </p:nvSpPr>
        <p:spPr>
          <a:xfrm>
            <a:off x="-401356" y="-466091"/>
            <a:ext cx="24858146" cy="16572100"/>
          </a:xfrm>
          <a:prstGeom prst="rect">
            <a:avLst/>
          </a:prstGeom>
          <a:ln w="25400"/>
        </p:spPr>
        <p:txBody>
          <a:bodyPr lIns="91439" tIns="45719" rIns="91439" bIns="45719" anchor="t">
            <a:noAutofit/>
          </a:bodyPr>
          <a:lstStyle/>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图像"/>
          <p:cNvSpPr>
            <a:spLocks noGrp="1"/>
          </p:cNvSpPr>
          <p:nvPr>
            <p:ph type="pic" idx="21"/>
          </p:nvPr>
        </p:nvSpPr>
        <p:spPr>
          <a:xfrm>
            <a:off x="2559736" y="-1609527"/>
            <a:ext cx="18834099" cy="12556076"/>
          </a:xfrm>
          <a:prstGeom prst="rect">
            <a:avLst/>
          </a:prstGeom>
          <a:ln w="9525">
            <a:round/>
          </a:ln>
        </p:spPr>
        <p:txBody>
          <a:bodyPr lIns="91439" tIns="45719" rIns="91439" bIns="45719" anchor="t">
            <a:noAutofit/>
          </a:bodyPr>
          <a:lstStyle/>
          <a:p/>
        </p:txBody>
      </p:sp>
      <p:sp>
        <p:nvSpPr>
          <p:cNvPr id="21" name="标题文本"/>
          <p:cNvSpPr txBox="1">
            <a:spLocks noGrp="1"/>
          </p:cNvSpPr>
          <p:nvPr>
            <p:ph type="title" hasCustomPrompt="1"/>
          </p:nvPr>
        </p:nvSpPr>
        <p:spPr>
          <a:xfrm>
            <a:off x="2070100" y="8788400"/>
            <a:ext cx="20243800" cy="1968500"/>
          </a:xfrm>
          <a:prstGeom prst="rect">
            <a:avLst/>
          </a:prstGeom>
        </p:spPr>
        <p:txBody>
          <a:bodyPr/>
          <a:lstStyle/>
          <a:p>
            <a:r>
              <a:t>标题文本</a:t>
            </a:r>
          </a:p>
        </p:txBody>
      </p:sp>
      <p:sp>
        <p:nvSpPr>
          <p:cNvPr id="22" name="正文级别 1…"/>
          <p:cNvSpPr txBox="1">
            <a:spLocks noGrp="1"/>
          </p:cNvSpPr>
          <p:nvPr>
            <p:ph type="body" sz="quarter" idx="1" hasCustomPrompt="1"/>
          </p:nvPr>
        </p:nvSpPr>
        <p:spPr>
          <a:xfrm>
            <a:off x="2070100" y="10744200"/>
            <a:ext cx="20243800" cy="1968500"/>
          </a:xfrm>
          <a:prstGeom prst="rect">
            <a:avLst/>
          </a:prstGeom>
        </p:spPr>
        <p:txBody>
          <a:bodyPr anchor="t"/>
          <a:lstStyle>
            <a:lvl1pPr marL="0" indent="0" algn="ctr">
              <a:spcBef>
                <a:spcPts val="0"/>
              </a:spcBef>
              <a:buClrTx/>
              <a:buSzTx/>
              <a:buNone/>
              <a:defRPr sz="3600">
                <a:latin typeface="Zapfino"/>
                <a:ea typeface="Zapfino"/>
                <a:cs typeface="Zapfino"/>
                <a:sym typeface="Zapfino"/>
              </a:defRPr>
            </a:lvl1pPr>
            <a:lvl2pPr marL="0" indent="0" algn="ctr">
              <a:spcBef>
                <a:spcPts val="0"/>
              </a:spcBef>
              <a:buClrTx/>
              <a:buSzTx/>
              <a:buNone/>
              <a:defRPr sz="3600">
                <a:latin typeface="Zapfino"/>
                <a:ea typeface="Zapfino"/>
                <a:cs typeface="Zapfino"/>
                <a:sym typeface="Zapfino"/>
              </a:defRPr>
            </a:lvl2pPr>
            <a:lvl3pPr marL="0" indent="0" algn="ctr">
              <a:spcBef>
                <a:spcPts val="0"/>
              </a:spcBef>
              <a:buClrTx/>
              <a:buSzTx/>
              <a:buNone/>
              <a:defRPr sz="3600">
                <a:latin typeface="Zapfino"/>
                <a:ea typeface="Zapfino"/>
                <a:cs typeface="Zapfino"/>
                <a:sym typeface="Zapfino"/>
              </a:defRPr>
            </a:lvl3pPr>
            <a:lvl4pPr marL="0" indent="0" algn="ctr">
              <a:spcBef>
                <a:spcPts val="0"/>
              </a:spcBef>
              <a:buClrTx/>
              <a:buSzTx/>
              <a:buNone/>
              <a:defRPr sz="3600">
                <a:latin typeface="Zapfino"/>
                <a:ea typeface="Zapfino"/>
                <a:cs typeface="Zapfino"/>
                <a:sym typeface="Zapfino"/>
              </a:defRPr>
            </a:lvl4pPr>
            <a:lvl5pPr marL="0" indent="0" algn="ctr">
              <a:spcBef>
                <a:spcPts val="0"/>
              </a:spcBef>
              <a:buClrTx/>
              <a:buSzTx/>
              <a:buNone/>
              <a:defRPr sz="3600">
                <a:latin typeface="Zapfino"/>
                <a:ea typeface="Zapfino"/>
                <a:cs typeface="Zapfino"/>
                <a:sym typeface="Zapfino"/>
              </a:defRPr>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2070100" y="4356100"/>
            <a:ext cx="20243800" cy="50038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21"/>
          </p:nvPr>
        </p:nvSpPr>
        <p:spPr>
          <a:xfrm>
            <a:off x="8592578" y="822007"/>
            <a:ext cx="18666243" cy="12444154"/>
          </a:xfrm>
          <a:prstGeom prst="rect">
            <a:avLst/>
          </a:prstGeom>
          <a:ln w="9525">
            <a:round/>
          </a:ln>
        </p:spPr>
        <p:txBody>
          <a:bodyPr lIns="91439" tIns="45719" rIns="91439" bIns="45719" anchor="t">
            <a:noAutofit/>
          </a:bodyPr>
          <a:lstStyle/>
          <a:p/>
        </p:txBody>
      </p:sp>
      <p:sp>
        <p:nvSpPr>
          <p:cNvPr id="39" name="标题文本"/>
          <p:cNvSpPr txBox="1">
            <a:spLocks noGrp="1"/>
          </p:cNvSpPr>
          <p:nvPr>
            <p:ph type="title" hasCustomPrompt="1"/>
          </p:nvPr>
        </p:nvSpPr>
        <p:spPr>
          <a:xfrm>
            <a:off x="1778000" y="1104900"/>
            <a:ext cx="10223500" cy="5359400"/>
          </a:xfrm>
          <a:prstGeom prst="rect">
            <a:avLst/>
          </a:prstGeom>
        </p:spPr>
        <p:txBody>
          <a:bodyPr anchor="b"/>
          <a:lstStyle/>
          <a:p>
            <a:r>
              <a:t>标题文本</a:t>
            </a:r>
          </a:p>
        </p:txBody>
      </p:sp>
      <p:sp>
        <p:nvSpPr>
          <p:cNvPr id="40" name="正文级别 1…"/>
          <p:cNvSpPr txBox="1">
            <a:spLocks noGrp="1"/>
          </p:cNvSpPr>
          <p:nvPr>
            <p:ph type="body" sz="quarter" idx="1" hasCustomPrompt="1"/>
          </p:nvPr>
        </p:nvSpPr>
        <p:spPr>
          <a:xfrm>
            <a:off x="1778000" y="6731000"/>
            <a:ext cx="10223500" cy="5359400"/>
          </a:xfrm>
          <a:prstGeom prst="rect">
            <a:avLst/>
          </a:prstGeom>
        </p:spPr>
        <p:txBody>
          <a:bodyPr anchor="t"/>
          <a:lstStyle>
            <a:lvl1pPr marL="0" indent="0" algn="ctr">
              <a:spcBef>
                <a:spcPts val="0"/>
              </a:spcBef>
              <a:buClrTx/>
              <a:buSzTx/>
              <a:buNone/>
              <a:defRPr sz="3600">
                <a:latin typeface="Zapfino"/>
                <a:ea typeface="Zapfino"/>
                <a:cs typeface="Zapfino"/>
                <a:sym typeface="Zapfino"/>
              </a:defRPr>
            </a:lvl1pPr>
            <a:lvl2pPr marL="0" indent="0" algn="ctr">
              <a:spcBef>
                <a:spcPts val="0"/>
              </a:spcBef>
              <a:buClrTx/>
              <a:buSzTx/>
              <a:buNone/>
              <a:defRPr sz="3600">
                <a:latin typeface="Zapfino"/>
                <a:ea typeface="Zapfino"/>
                <a:cs typeface="Zapfino"/>
                <a:sym typeface="Zapfino"/>
              </a:defRPr>
            </a:lvl2pPr>
            <a:lvl3pPr marL="0" indent="0" algn="ctr">
              <a:spcBef>
                <a:spcPts val="0"/>
              </a:spcBef>
              <a:buClrTx/>
              <a:buSzTx/>
              <a:buNone/>
              <a:defRPr sz="3600">
                <a:latin typeface="Zapfino"/>
                <a:ea typeface="Zapfino"/>
                <a:cs typeface="Zapfino"/>
                <a:sym typeface="Zapfino"/>
              </a:defRPr>
            </a:lvl3pPr>
            <a:lvl4pPr marL="0" indent="0" algn="ctr">
              <a:spcBef>
                <a:spcPts val="0"/>
              </a:spcBef>
              <a:buClrTx/>
              <a:buSzTx/>
              <a:buNone/>
              <a:defRPr sz="3600">
                <a:latin typeface="Zapfino"/>
                <a:ea typeface="Zapfino"/>
                <a:cs typeface="Zapfino"/>
                <a:sym typeface="Zapfino"/>
              </a:defRPr>
            </a:lvl4pPr>
            <a:lvl5pPr marL="0" indent="0" algn="ctr">
              <a:spcBef>
                <a:spcPts val="0"/>
              </a:spcBef>
              <a:buClrTx/>
              <a:buSzTx/>
              <a:buNone/>
              <a:defRPr sz="3600">
                <a:latin typeface="Zapfino"/>
                <a:ea typeface="Zapfino"/>
                <a:cs typeface="Zapfino"/>
                <a:sym typeface="Zapfino"/>
              </a:defRPr>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prstGeom prst="rect">
            <a:avLst/>
          </a:prstGeom>
        </p:spPr>
        <p:txBody>
          <a:bodyPr/>
          <a:lstStyle/>
          <a:p>
            <a:r>
              <a:t>标题文本</a:t>
            </a:r>
          </a:p>
        </p:txBody>
      </p:sp>
      <p:sp>
        <p:nvSpPr>
          <p:cNvPr id="57" name="正文级别 1…"/>
          <p:cNvSpPr txBox="1">
            <a:spLocks noGrp="1"/>
          </p:cNvSpPr>
          <p:nvPr>
            <p:ph type="body" idx="1" hasCustomPrompt="1"/>
          </p:nvPr>
        </p:nvSpPr>
        <p:spPr>
          <a:xfrm>
            <a:off x="2070100" y="4254500"/>
            <a:ext cx="202438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idx="21"/>
          </p:nvPr>
        </p:nvSpPr>
        <p:spPr>
          <a:xfrm>
            <a:off x="12934950" y="2257124"/>
            <a:ext cx="9525000" cy="14317580"/>
          </a:xfrm>
          <a:prstGeom prst="rect">
            <a:avLst/>
          </a:prstGeom>
          <a:ln w="9525">
            <a:round/>
          </a:ln>
        </p:spPr>
        <p:txBody>
          <a:bodyPr lIns="91439" tIns="45719" rIns="91439" bIns="45719" anchor="t">
            <a:noAutofit/>
          </a:bodyPr>
          <a:lstStyle/>
          <a:p/>
        </p:txBody>
      </p:sp>
      <p:sp>
        <p:nvSpPr>
          <p:cNvPr id="66" name="标题文本"/>
          <p:cNvSpPr txBox="1">
            <a:spLocks noGrp="1"/>
          </p:cNvSpPr>
          <p:nvPr>
            <p:ph type="title" hasCustomPrompt="1"/>
          </p:nvPr>
        </p:nvSpPr>
        <p:spPr>
          <a:prstGeom prst="rect">
            <a:avLst/>
          </a:prstGeom>
        </p:spPr>
        <p:txBody>
          <a:bodyPr/>
          <a:lstStyle/>
          <a:p>
            <a:r>
              <a:t>标题文本</a:t>
            </a:r>
          </a:p>
        </p:txBody>
      </p:sp>
      <p:sp>
        <p:nvSpPr>
          <p:cNvPr id="67" name="正文级别 1…"/>
          <p:cNvSpPr txBox="1">
            <a:spLocks noGrp="1"/>
          </p:cNvSpPr>
          <p:nvPr>
            <p:ph type="body" sz="half" idx="1" hasCustomPrompt="1"/>
          </p:nvPr>
        </p:nvSpPr>
        <p:spPr>
          <a:xfrm>
            <a:off x="2070100" y="4254500"/>
            <a:ext cx="10007600" cy="8039100"/>
          </a:xfrm>
          <a:prstGeom prst="rect">
            <a:avLst/>
          </a:prstGeom>
        </p:spPr>
        <p:txBody>
          <a:bodyPr/>
          <a:lstStyle>
            <a:lvl1pPr>
              <a:spcBef>
                <a:spcPts val="3900"/>
              </a:spcBef>
              <a:buBlip>
                <a:blip r:embed="rId2"/>
              </a:buBlip>
            </a:lvl1pPr>
            <a:lvl2pPr>
              <a:spcBef>
                <a:spcPts val="3900"/>
              </a:spcBef>
              <a:buBlip>
                <a:blip r:embed="rId2"/>
              </a:buBlip>
            </a:lvl2pPr>
            <a:lvl3pPr>
              <a:spcBef>
                <a:spcPts val="3900"/>
              </a:spcBef>
              <a:buBlip>
                <a:blip r:embed="rId2"/>
              </a:buBlip>
            </a:lvl3pPr>
            <a:lvl4pPr>
              <a:spcBef>
                <a:spcPts val="3900"/>
              </a:spcBef>
              <a:buBlip>
                <a:blip r:embed="rId2"/>
              </a:buBlip>
            </a:lvl4pPr>
            <a:lvl5pPr>
              <a:spcBef>
                <a:spcPts val="3900"/>
              </a:spcBef>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hasCustomPrompt="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half" idx="21"/>
          </p:nvPr>
        </p:nvSpPr>
        <p:spPr>
          <a:xfrm>
            <a:off x="13652500" y="4610100"/>
            <a:ext cx="9525000" cy="10371667"/>
          </a:xfrm>
          <a:prstGeom prst="rect">
            <a:avLst/>
          </a:prstGeom>
          <a:ln w="9525">
            <a:round/>
          </a:ln>
        </p:spPr>
        <p:txBody>
          <a:bodyPr lIns="91439" tIns="45719" rIns="91439" bIns="45719" anchor="t">
            <a:noAutofit/>
          </a:bodyPr>
          <a:lstStyle/>
          <a:p/>
        </p:txBody>
      </p:sp>
      <p:sp>
        <p:nvSpPr>
          <p:cNvPr id="84" name="图像"/>
          <p:cNvSpPr>
            <a:spLocks noGrp="1"/>
          </p:cNvSpPr>
          <p:nvPr>
            <p:ph type="pic" sz="half" idx="22"/>
          </p:nvPr>
        </p:nvSpPr>
        <p:spPr>
          <a:xfrm>
            <a:off x="13030200" y="630755"/>
            <a:ext cx="10820400" cy="7213601"/>
          </a:xfrm>
          <a:prstGeom prst="rect">
            <a:avLst/>
          </a:prstGeom>
          <a:ln w="9525">
            <a:round/>
          </a:ln>
        </p:spPr>
        <p:txBody>
          <a:bodyPr lIns="91439" tIns="45719" rIns="91439" bIns="45719" anchor="t">
            <a:noAutofit/>
          </a:bodyPr>
          <a:lstStyle/>
          <a:p/>
        </p:txBody>
      </p:sp>
      <p:sp>
        <p:nvSpPr>
          <p:cNvPr id="85" name="图像"/>
          <p:cNvSpPr>
            <a:spLocks noGrp="1"/>
          </p:cNvSpPr>
          <p:nvPr>
            <p:ph type="pic" idx="23"/>
          </p:nvPr>
        </p:nvSpPr>
        <p:spPr>
          <a:xfrm>
            <a:off x="1206500" y="-1955800"/>
            <a:ext cx="12065000" cy="18135600"/>
          </a:xfrm>
          <a:prstGeom prst="rect">
            <a:avLst/>
          </a:prstGeom>
          <a:ln w="9525">
            <a:round/>
          </a:ln>
        </p:spPr>
        <p:txBody>
          <a:bodyPr lIns="91439" tIns="45719" rIns="91439" bIns="45719" anchor="t">
            <a:noAutofit/>
          </a:bodyPr>
          <a:lstStyle/>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3.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2070100" y="1320800"/>
            <a:ext cx="20243800" cy="11074400"/>
          </a:xfrm>
          <a:prstGeom prst="rect">
            <a:avLst/>
          </a:prstGeom>
          <a:ln w="12700">
            <a:miter lim="400000"/>
          </a:ln>
        </p:spPr>
        <p:txBody>
          <a:bodyPr lIns="50800" tIns="50800" rIns="50800" bIns="50800" anchor="ctr">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070100" y="800100"/>
            <a:ext cx="20243800" cy="3327400"/>
          </a:xfrm>
          <a:prstGeom prst="rect">
            <a:avLst/>
          </a:prstGeom>
          <a:ln w="12700">
            <a:miter lim="400000"/>
          </a:ln>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11955253" y="13228625"/>
            <a:ext cx="453238" cy="487375"/>
          </a:xfrm>
          <a:prstGeom prst="rect">
            <a:avLst/>
          </a:prstGeom>
          <a:ln w="12700">
            <a:miter lim="400000"/>
          </a:ln>
        </p:spPr>
        <p:txBody>
          <a:bodyPr wrap="none" lIns="50800" tIns="50800" rIns="50800" bIns="50800" anchor="b">
            <a:spAutoFit/>
          </a:bodyPr>
          <a:lstStyle>
            <a:lvl1pPr>
              <a:defRPr sz="2400" b="1">
                <a:solidFill>
                  <a:srgbClr val="51573F"/>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
          <a:srgbClr val="9A7865"/>
        </a:buClr>
        <a:buSzTx/>
        <a:buFontTx/>
        <a:buNone/>
        <a:defRPr sz="10600" b="0" i="0" u="none" strike="noStrike" cap="none" spc="0" baseline="0">
          <a:solidFill>
            <a:srgbClr val="85604A"/>
          </a:solidFill>
          <a:uFillTx/>
          <a:latin typeface="+mn-lt"/>
          <a:ea typeface="+mn-ea"/>
          <a:cs typeface="+mn-cs"/>
          <a:sym typeface="Didot"/>
        </a:defRPr>
      </a:lvl1pPr>
      <a:lvl2pPr marL="0" marR="0" indent="0" algn="ctr" defTabSz="825500" rtl="0" latinLnBrk="0">
        <a:lnSpc>
          <a:spcPct val="100000"/>
        </a:lnSpc>
        <a:spcBef>
          <a:spcPts val="0"/>
        </a:spcBef>
        <a:spcAft>
          <a:spcPts val="0"/>
        </a:spcAft>
        <a:buClr>
          <a:srgbClr val="9A7865"/>
        </a:buClr>
        <a:buSzTx/>
        <a:buFontTx/>
        <a:buNone/>
        <a:defRPr sz="10600" b="0" i="0" u="none" strike="noStrike" cap="none" spc="0" baseline="0">
          <a:solidFill>
            <a:srgbClr val="85604A"/>
          </a:solidFill>
          <a:uFillTx/>
          <a:latin typeface="+mn-lt"/>
          <a:ea typeface="+mn-ea"/>
          <a:cs typeface="+mn-cs"/>
          <a:sym typeface="Didot"/>
        </a:defRPr>
      </a:lvl2pPr>
      <a:lvl3pPr marL="0" marR="0" indent="0" algn="ctr" defTabSz="825500" rtl="0" latinLnBrk="0">
        <a:lnSpc>
          <a:spcPct val="100000"/>
        </a:lnSpc>
        <a:spcBef>
          <a:spcPts val="0"/>
        </a:spcBef>
        <a:spcAft>
          <a:spcPts val="0"/>
        </a:spcAft>
        <a:buClr>
          <a:srgbClr val="9A7865"/>
        </a:buClr>
        <a:buSzTx/>
        <a:buFontTx/>
        <a:buNone/>
        <a:defRPr sz="10600" b="0" i="0" u="none" strike="noStrike" cap="none" spc="0" baseline="0">
          <a:solidFill>
            <a:srgbClr val="85604A"/>
          </a:solidFill>
          <a:uFillTx/>
          <a:latin typeface="+mn-lt"/>
          <a:ea typeface="+mn-ea"/>
          <a:cs typeface="+mn-cs"/>
          <a:sym typeface="Didot"/>
        </a:defRPr>
      </a:lvl3pPr>
      <a:lvl4pPr marL="0" marR="0" indent="0" algn="ctr" defTabSz="825500" rtl="0" latinLnBrk="0">
        <a:lnSpc>
          <a:spcPct val="100000"/>
        </a:lnSpc>
        <a:spcBef>
          <a:spcPts val="0"/>
        </a:spcBef>
        <a:spcAft>
          <a:spcPts val="0"/>
        </a:spcAft>
        <a:buClr>
          <a:srgbClr val="9A7865"/>
        </a:buClr>
        <a:buSzTx/>
        <a:buFontTx/>
        <a:buNone/>
        <a:defRPr sz="10600" b="0" i="0" u="none" strike="noStrike" cap="none" spc="0" baseline="0">
          <a:solidFill>
            <a:srgbClr val="85604A"/>
          </a:solidFill>
          <a:uFillTx/>
          <a:latin typeface="+mn-lt"/>
          <a:ea typeface="+mn-ea"/>
          <a:cs typeface="+mn-cs"/>
          <a:sym typeface="Didot"/>
        </a:defRPr>
      </a:lvl4pPr>
      <a:lvl5pPr marL="0" marR="0" indent="0" algn="ctr" defTabSz="825500" rtl="0" latinLnBrk="0">
        <a:lnSpc>
          <a:spcPct val="100000"/>
        </a:lnSpc>
        <a:spcBef>
          <a:spcPts val="0"/>
        </a:spcBef>
        <a:spcAft>
          <a:spcPts val="0"/>
        </a:spcAft>
        <a:buClr>
          <a:srgbClr val="9A7865"/>
        </a:buClr>
        <a:buSzTx/>
        <a:buFontTx/>
        <a:buNone/>
        <a:defRPr sz="10600" b="0" i="0" u="none" strike="noStrike" cap="none" spc="0" baseline="0">
          <a:solidFill>
            <a:srgbClr val="85604A"/>
          </a:solidFill>
          <a:uFillTx/>
          <a:latin typeface="+mn-lt"/>
          <a:ea typeface="+mn-ea"/>
          <a:cs typeface="+mn-cs"/>
          <a:sym typeface="Didot"/>
        </a:defRPr>
      </a:lvl5pPr>
      <a:lvl6pPr marL="0" marR="0" indent="0" algn="ctr" defTabSz="825500" rtl="0" latinLnBrk="0">
        <a:lnSpc>
          <a:spcPct val="100000"/>
        </a:lnSpc>
        <a:spcBef>
          <a:spcPts val="0"/>
        </a:spcBef>
        <a:spcAft>
          <a:spcPts val="0"/>
        </a:spcAft>
        <a:buClr>
          <a:srgbClr val="9A7865"/>
        </a:buClr>
        <a:buSzTx/>
        <a:buFontTx/>
        <a:buNone/>
        <a:defRPr sz="10600" b="0" i="0" u="none" strike="noStrike" cap="none" spc="0" baseline="0">
          <a:solidFill>
            <a:srgbClr val="85604A"/>
          </a:solidFill>
          <a:uFillTx/>
          <a:latin typeface="+mn-lt"/>
          <a:ea typeface="+mn-ea"/>
          <a:cs typeface="+mn-cs"/>
          <a:sym typeface="Didot"/>
        </a:defRPr>
      </a:lvl6pPr>
      <a:lvl7pPr marL="0" marR="0" indent="0" algn="ctr" defTabSz="825500" rtl="0" latinLnBrk="0">
        <a:lnSpc>
          <a:spcPct val="100000"/>
        </a:lnSpc>
        <a:spcBef>
          <a:spcPts val="0"/>
        </a:spcBef>
        <a:spcAft>
          <a:spcPts val="0"/>
        </a:spcAft>
        <a:buClr>
          <a:srgbClr val="9A7865"/>
        </a:buClr>
        <a:buSzTx/>
        <a:buFontTx/>
        <a:buNone/>
        <a:defRPr sz="10600" b="0" i="0" u="none" strike="noStrike" cap="none" spc="0" baseline="0">
          <a:solidFill>
            <a:srgbClr val="85604A"/>
          </a:solidFill>
          <a:uFillTx/>
          <a:latin typeface="+mn-lt"/>
          <a:ea typeface="+mn-ea"/>
          <a:cs typeface="+mn-cs"/>
          <a:sym typeface="Didot"/>
        </a:defRPr>
      </a:lvl7pPr>
      <a:lvl8pPr marL="0" marR="0" indent="0" algn="ctr" defTabSz="825500" rtl="0" latinLnBrk="0">
        <a:lnSpc>
          <a:spcPct val="100000"/>
        </a:lnSpc>
        <a:spcBef>
          <a:spcPts val="0"/>
        </a:spcBef>
        <a:spcAft>
          <a:spcPts val="0"/>
        </a:spcAft>
        <a:buClr>
          <a:srgbClr val="9A7865"/>
        </a:buClr>
        <a:buSzTx/>
        <a:buFontTx/>
        <a:buNone/>
        <a:defRPr sz="10600" b="0" i="0" u="none" strike="noStrike" cap="none" spc="0" baseline="0">
          <a:solidFill>
            <a:srgbClr val="85604A"/>
          </a:solidFill>
          <a:uFillTx/>
          <a:latin typeface="+mn-lt"/>
          <a:ea typeface="+mn-ea"/>
          <a:cs typeface="+mn-cs"/>
          <a:sym typeface="Didot"/>
        </a:defRPr>
      </a:lvl8pPr>
      <a:lvl9pPr marL="0" marR="0" indent="0" algn="ctr" defTabSz="825500" rtl="0" latinLnBrk="0">
        <a:lnSpc>
          <a:spcPct val="100000"/>
        </a:lnSpc>
        <a:spcBef>
          <a:spcPts val="0"/>
        </a:spcBef>
        <a:spcAft>
          <a:spcPts val="0"/>
        </a:spcAft>
        <a:buClr>
          <a:srgbClr val="9A7865"/>
        </a:buClr>
        <a:buSzTx/>
        <a:buFontTx/>
        <a:buNone/>
        <a:defRPr sz="10600" b="0" i="0" u="none" strike="noStrike" cap="none" spc="0" baseline="0">
          <a:solidFill>
            <a:srgbClr val="85604A"/>
          </a:solidFill>
          <a:uFillTx/>
          <a:latin typeface="+mn-lt"/>
          <a:ea typeface="+mn-ea"/>
          <a:cs typeface="+mn-cs"/>
          <a:sym typeface="Didot"/>
        </a:defRPr>
      </a:lvl9pPr>
    </p:titleStyle>
    <p:bodyStyle>
      <a:lvl1pPr marL="571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a:defRPr>
      </a:lvl1pPr>
      <a:lvl2pPr marL="11430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a:defRPr>
      </a:lvl2pPr>
      <a:lvl3pPr marL="1714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a:defRPr>
      </a:lvl3pPr>
      <a:lvl4pPr marL="22860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a:defRPr>
      </a:lvl4pPr>
      <a:lvl5pPr marL="2857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a:defRPr>
      </a:lvl5pPr>
      <a:lvl6pPr marL="34290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a:defRPr>
      </a:lvl6pPr>
      <a:lvl7pPr marL="4000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a:defRPr>
      </a:lvl7pPr>
      <a:lvl8pPr marL="45720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a:defRPr>
      </a:lvl8pPr>
      <a:lvl9pPr marL="5143500" marR="0" indent="-571500" algn="l" defTabSz="825500" rtl="0" latinLnBrk="0">
        <a:lnSpc>
          <a:spcPct val="100000"/>
        </a:lnSpc>
        <a:spcBef>
          <a:spcPts val="4500"/>
        </a:spcBef>
        <a:spcAft>
          <a:spcPts val="0"/>
        </a:spcAft>
        <a:buClr>
          <a:srgbClr val="9A7865"/>
        </a:buClr>
        <a:buSzPct val="40000"/>
        <a:buFontTx/>
        <a:buBlip>
          <a:blip r:embed="rId14"/>
        </a:buBlip>
        <a:defRPr sz="5000" b="0" i="0" u="none" strike="noStrike" cap="none" spc="0" baseline="0">
          <a:solidFill>
            <a:srgbClr val="625B48"/>
          </a:solidFill>
          <a:uFillTx/>
          <a:latin typeface="+mn-lt"/>
          <a:ea typeface="+mn-ea"/>
          <a:cs typeface="+mn-cs"/>
          <a:sym typeface="Didot"/>
        </a:defRPr>
      </a:lvl9pPr>
    </p:bodyStyle>
    <p:otherStyle>
      <a:lvl1pPr marL="0" marR="0" indent="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a:defRPr>
      </a:lvl1pPr>
      <a:lvl2pPr marL="0" marR="0" indent="2286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a:defRPr>
      </a:lvl2pPr>
      <a:lvl3pPr marL="0" marR="0" indent="4572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a:defRPr>
      </a:lvl3pPr>
      <a:lvl4pPr marL="0" marR="0" indent="6858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a:defRPr>
      </a:lvl4pPr>
      <a:lvl5pPr marL="0" marR="0" indent="9144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a:defRPr>
      </a:lvl5pPr>
      <a:lvl6pPr marL="0" marR="0" indent="11430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a:defRPr>
      </a:lvl6pPr>
      <a:lvl7pPr marL="0" marR="0" indent="13716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a:defRPr>
      </a:lvl7pPr>
      <a:lvl8pPr marL="0" marR="0" indent="16002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a:defRPr>
      </a:lvl8pPr>
      <a:lvl9pPr marL="0" marR="0" indent="1828800" algn="ctr" defTabSz="825500" latinLnBrk="0">
        <a:lnSpc>
          <a:spcPct val="100000"/>
        </a:lnSpc>
        <a:spcBef>
          <a:spcPts val="0"/>
        </a:spcBef>
        <a:spcAft>
          <a:spcPts val="0"/>
        </a:spcAft>
        <a:buClr>
          <a:srgbClr val="9A7865"/>
        </a:buClr>
        <a:buSzTx/>
        <a:buFontTx/>
        <a:buNone/>
        <a:defRPr sz="2400" b="1" i="0" u="none" strike="noStrike" cap="none" spc="0" baseline="0">
          <a:solidFill>
            <a:schemeClr val="tx1"/>
          </a:solidFill>
          <a:uFillTx/>
          <a:latin typeface="+mn-lt"/>
          <a:ea typeface="+mn-ea"/>
          <a:cs typeface="+mn-cs"/>
          <a:sym typeface="Dido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5.jpe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Levels of Management in My Company</a:t>
            </a:r>
            <a:endParaRPr lang="zh-CN" altLang="en-US" dirty="0"/>
          </a:p>
        </p:txBody>
      </p:sp>
      <p:sp>
        <p:nvSpPr>
          <p:cNvPr id="119" name="Submitted to :Dr.Maria Renita Fabic…"/>
          <p:cNvSpPr txBox="1">
            <a:spLocks noGrp="1"/>
          </p:cNvSpPr>
          <p:nvPr>
            <p:ph type="subTitle" sz="quarter" idx="4294967295"/>
          </p:nvPr>
        </p:nvSpPr>
        <p:spPr>
          <a:xfrm>
            <a:off x="4140200" y="9307513"/>
            <a:ext cx="20243800" cy="3149600"/>
          </a:xfrm>
          <a:prstGeom prst="rect">
            <a:avLst/>
          </a:prstGeom>
        </p:spPr>
        <p:txBody>
          <a:bodyPr/>
          <a:lstStyle/>
          <a:p>
            <a:pPr algn="r" defTabSz="808990">
              <a:defRPr sz="3530"/>
            </a:pPr>
            <a:r>
              <a:rPr dirty="0"/>
              <a:t>Submitted to :</a:t>
            </a:r>
            <a:r>
              <a:rPr dirty="0" err="1"/>
              <a:t>Dr.Maria</a:t>
            </a:r>
            <a:r>
              <a:rPr dirty="0"/>
              <a:t> Renita </a:t>
            </a:r>
            <a:r>
              <a:rPr dirty="0" err="1"/>
              <a:t>Fabic</a:t>
            </a:r>
            <a:r>
              <a:rPr dirty="0"/>
              <a:t>        </a:t>
            </a:r>
            <a:endParaRPr lang="en-US" dirty="0"/>
          </a:p>
          <a:p>
            <a:pPr algn="r" defTabSz="808990">
              <a:defRPr sz="3530"/>
            </a:pPr>
            <a:r>
              <a:rPr dirty="0"/>
              <a:t>Prepared by :  Hu , Li</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Definition of Planning"/>
          <p:cNvSpPr txBox="1">
            <a:spLocks noGrp="1"/>
          </p:cNvSpPr>
          <p:nvPr>
            <p:ph type="title"/>
          </p:nvPr>
        </p:nvSpPr>
        <p:spPr>
          <a:xfrm>
            <a:off x="2257309" y="800101"/>
            <a:ext cx="20243801" cy="2614904"/>
          </a:xfrm>
          <a:prstGeom prst="rect">
            <a:avLst/>
          </a:prstGeom>
        </p:spPr>
        <p:txBody>
          <a:bodyPr/>
          <a:lstStyle>
            <a:lvl1pPr algn="l"/>
          </a:lstStyle>
          <a:p>
            <a:r>
              <a:rPr dirty="0"/>
              <a:t>Definition of</a:t>
            </a:r>
            <a:r>
              <a:rPr lang="en-US" dirty="0"/>
              <a:t> Management</a:t>
            </a:r>
            <a:endParaRPr dirty="0"/>
          </a:p>
        </p:txBody>
      </p:sp>
      <p:sp>
        <p:nvSpPr>
          <p:cNvPr id="123" name="Planning is a program or method prepared ahead of time, a project or definite purpose, or a design or drawing of something.…"/>
          <p:cNvSpPr txBox="1">
            <a:spLocks noGrp="1"/>
          </p:cNvSpPr>
          <p:nvPr>
            <p:ph type="body" idx="1"/>
          </p:nvPr>
        </p:nvSpPr>
        <p:spPr>
          <a:xfrm>
            <a:off x="2070099" y="2604438"/>
            <a:ext cx="20243801" cy="8039101"/>
          </a:xfrm>
          <a:prstGeom prst="rect">
            <a:avLst/>
          </a:prstGeom>
        </p:spPr>
        <p:txBody>
          <a:bodyPr>
            <a:normAutofit/>
          </a:bodyPr>
          <a:lstStyle/>
          <a:p>
            <a:pPr algn="just">
              <a:buBlip>
                <a:blip r:embed="rId1"/>
              </a:buBlip>
            </a:pPr>
            <a:r>
              <a:rPr lang="en-US" dirty="0"/>
              <a:t>It means taking care of the processes within an organization in order to ensure it’s effective functioning.</a:t>
            </a:r>
            <a:endParaRPr lang="en-US" dirty="0"/>
          </a:p>
          <a:p>
            <a:pPr algn="just">
              <a:buBlip>
                <a:blip r:embed="rId1"/>
              </a:buBlip>
            </a:pPr>
            <a:r>
              <a:rPr lang="en-US" altLang="zh-CN" dirty="0"/>
              <a:t>It</a:t>
            </a:r>
            <a:r>
              <a:rPr lang="zh-CN" altLang="en-US" dirty="0"/>
              <a:t> </a:t>
            </a:r>
            <a:r>
              <a:rPr lang="en-US" dirty="0"/>
              <a:t>is a process of getting things done with the aim of achieving goals effectively and efficiently. </a:t>
            </a:r>
            <a:endParaRPr lang="en-US" dirty="0"/>
          </a:p>
          <a:p>
            <a:pPr algn="just">
              <a:buBlip>
                <a:blip r:embed="rId1"/>
              </a:buBlip>
            </a:pPr>
            <a:r>
              <a:rPr lang="en-US" dirty="0"/>
              <a:t>The workload of management is divided into a hierarchy, cause we move up the hierarchy the authority and responsibility (Different management level salary is different for staffs)</a:t>
            </a:r>
            <a:endParaRPr 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teps of Planning"/>
          <p:cNvSpPr txBox="1">
            <a:spLocks noGrp="1"/>
          </p:cNvSpPr>
          <p:nvPr>
            <p:ph type="title"/>
          </p:nvPr>
        </p:nvSpPr>
        <p:spPr>
          <a:prstGeom prst="rect">
            <a:avLst/>
          </a:prstGeom>
        </p:spPr>
        <p:txBody>
          <a:bodyPr/>
          <a:lstStyle>
            <a:lvl1pPr algn="l"/>
          </a:lstStyle>
          <a:p>
            <a:r>
              <a:t>Steps of Planning </a:t>
            </a:r>
          </a:p>
        </p:txBody>
      </p:sp>
      <p:sp>
        <p:nvSpPr>
          <p:cNvPr id="126" name="Devise a Plan: Write important details down and focus on strengths, what matters, what people are most important to you and what you can do for them.…"/>
          <p:cNvSpPr txBox="1">
            <a:spLocks noGrp="1"/>
          </p:cNvSpPr>
          <p:nvPr>
            <p:ph type="body" idx="1"/>
          </p:nvPr>
        </p:nvSpPr>
        <p:spPr>
          <a:xfrm>
            <a:off x="1789286" y="3622668"/>
            <a:ext cx="20243801" cy="8039101"/>
          </a:xfrm>
          <a:prstGeom prst="rect">
            <a:avLst/>
          </a:prstGeom>
        </p:spPr>
        <p:txBody>
          <a:bodyPr/>
          <a:lstStyle/>
          <a:p>
            <a:pPr>
              <a:buBlip>
                <a:blip r:embed="rId1"/>
              </a:buBlip>
            </a:pPr>
            <a:r>
              <a:rPr b="1" dirty="0"/>
              <a:t>Devise a Plan</a:t>
            </a:r>
            <a:r>
              <a:rPr dirty="0"/>
              <a:t>: Write important details down and focus on strengths, what matters, what people are most important to you and what you can do for them. </a:t>
            </a:r>
            <a:endParaRPr dirty="0"/>
          </a:p>
          <a:p>
            <a:pPr>
              <a:buBlip>
                <a:blip r:embed="rId1"/>
              </a:buBlip>
            </a:pPr>
            <a:r>
              <a:rPr b="1" dirty="0"/>
              <a:t>Define Success</a:t>
            </a:r>
            <a:r>
              <a:rPr dirty="0"/>
              <a:t>: Define long-term goals and be specific. Establish milestones for certain goals and who will achieve the goals. </a:t>
            </a:r>
            <a:endParaRPr lang="en-US" dirty="0"/>
          </a:p>
          <a:p>
            <a:pPr>
              <a:buBlip>
                <a:blip r:embed="rId1"/>
              </a:buBlip>
            </a:pPr>
            <a:r>
              <a:rPr lang="en-US" dirty="0"/>
              <a:t>So planning is the very first functions of management. Management helps in deciding the way ahead for any organization. It helps analyzing the market trends and accordingly making moves and plans. </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ypes of Planning"/>
          <p:cNvSpPr txBox="1">
            <a:spLocks noGrp="1"/>
          </p:cNvSpPr>
          <p:nvPr>
            <p:ph type="title"/>
          </p:nvPr>
        </p:nvSpPr>
        <p:spPr>
          <a:prstGeom prst="rect">
            <a:avLst/>
          </a:prstGeom>
        </p:spPr>
        <p:txBody>
          <a:bodyPr>
            <a:normAutofit/>
          </a:bodyPr>
          <a:lstStyle>
            <a:lvl1pPr algn="l"/>
          </a:lstStyle>
          <a:p>
            <a:r>
              <a:rPr lang="en-US" sz="8800" dirty="0"/>
              <a:t>Management Introduction for our company</a:t>
            </a:r>
            <a:endParaRPr sz="8800" dirty="0"/>
          </a:p>
        </p:txBody>
      </p:sp>
      <p:sp>
        <p:nvSpPr>
          <p:cNvPr id="129" name="Operational planning…"/>
          <p:cNvSpPr txBox="1">
            <a:spLocks noGrp="1"/>
          </p:cNvSpPr>
          <p:nvPr>
            <p:ph type="body" idx="1"/>
          </p:nvPr>
        </p:nvSpPr>
        <p:spPr>
          <a:xfrm>
            <a:off x="1906291" y="3458860"/>
            <a:ext cx="20243801" cy="8039101"/>
          </a:xfrm>
          <a:prstGeom prst="rect">
            <a:avLst/>
          </a:prstGeom>
        </p:spPr>
        <p:txBody>
          <a:bodyPr>
            <a:normAutofit lnSpcReduction="10000"/>
          </a:bodyPr>
          <a:lstStyle/>
          <a:p>
            <a:pPr marL="571500" indent="-571500">
              <a:buBlip>
                <a:blip r:embed="rId1"/>
              </a:buBlip>
              <a:defRPr sz="5600"/>
            </a:pPr>
            <a:r>
              <a:rPr lang="en-US" dirty="0"/>
              <a:t>Our company is mainly engaged in foreign trade and export business. The main market is 5 European countries, so we need a perfect management system to manage and operate our company (the following is the management system developed for our own company)</a:t>
            </a:r>
            <a:endParaRPr lang="en-US" dirty="0"/>
          </a:p>
          <a:p>
            <a:pPr marL="571500" indent="-571500">
              <a:buBlip>
                <a:blip r:embed="rId1"/>
              </a:buBlip>
              <a:defRPr sz="5600"/>
            </a:pPr>
            <a:r>
              <a:rPr lang="en-US" dirty="0"/>
              <a:t>We are a small and medium-sized company with about 30 employees.</a:t>
            </a:r>
            <a:endParaRPr lang="en-US" dirty="0"/>
          </a:p>
          <a:p>
            <a:pPr marL="571500" indent="-571500">
              <a:buBlip>
                <a:blip r:embed="rId1"/>
              </a:buBlip>
              <a:defRPr sz="5600"/>
            </a:pPr>
            <a:r>
              <a:rPr lang="en-US" dirty="0"/>
              <a:t>The main products are electronics, furniture, toys and outdoor.</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perational planning"/>
          <p:cNvSpPr txBox="1">
            <a:spLocks noGrp="1"/>
          </p:cNvSpPr>
          <p:nvPr>
            <p:ph type="title"/>
          </p:nvPr>
        </p:nvSpPr>
        <p:spPr>
          <a:xfrm>
            <a:off x="2070100" y="800100"/>
            <a:ext cx="20243800" cy="2297663"/>
          </a:xfrm>
          <a:prstGeom prst="rect">
            <a:avLst/>
          </a:prstGeom>
        </p:spPr>
        <p:txBody>
          <a:bodyPr/>
          <a:lstStyle>
            <a:lvl1pPr marL="571500" indent="-571500" algn="l">
              <a:spcBef>
                <a:spcPts val="4500"/>
              </a:spcBef>
              <a:buSzPct val="40000"/>
              <a:buBlip>
                <a:blip r:embed="rId1"/>
              </a:buBlip>
              <a:defRPr sz="5600" u="sng">
                <a:solidFill>
                  <a:srgbClr val="625B48"/>
                </a:solidFill>
              </a:defRPr>
            </a:lvl1pPr>
          </a:lstStyle>
          <a:p>
            <a:r>
              <a:rPr lang="en-US" dirty="0"/>
              <a:t>First line Managers</a:t>
            </a:r>
            <a:endParaRPr dirty="0"/>
          </a:p>
        </p:txBody>
      </p:sp>
      <p:sp>
        <p:nvSpPr>
          <p:cNvPr id="132" name="Operational plans are about how things need to happen…"/>
          <p:cNvSpPr txBox="1">
            <a:spLocks noGrp="1"/>
          </p:cNvSpPr>
          <p:nvPr>
            <p:ph type="body" idx="1"/>
          </p:nvPr>
        </p:nvSpPr>
        <p:spPr>
          <a:xfrm>
            <a:off x="1716833" y="3359019"/>
            <a:ext cx="20807264" cy="8602825"/>
          </a:xfrm>
          <a:prstGeom prst="rect">
            <a:avLst/>
          </a:prstGeom>
        </p:spPr>
        <p:txBody>
          <a:bodyPr/>
          <a:lstStyle/>
          <a:p>
            <a:pPr lvl="1">
              <a:buBlip>
                <a:blip r:embed="rId1"/>
              </a:buBlip>
            </a:pPr>
            <a:r>
              <a:rPr lang="en-US" dirty="0"/>
              <a:t>Develop a marketing plan (Britain, Germany, France, Spain and Italy)</a:t>
            </a:r>
            <a:endParaRPr lang="en-US" dirty="0"/>
          </a:p>
          <a:p>
            <a:pPr lvl="1">
              <a:buBlip>
                <a:blip r:embed="rId1"/>
              </a:buBlip>
            </a:pPr>
            <a:r>
              <a:rPr lang="en-US" dirty="0"/>
              <a:t>Then divide employees into 4 groups(with one team leader and 3 staffs) 4 team leaders form first-level managers</a:t>
            </a:r>
            <a:endParaRPr lang="en-US" dirty="0"/>
          </a:p>
          <a:p>
            <a:pPr lvl="1"/>
            <a:r>
              <a:rPr lang="en-US" altLang="zh-CN" dirty="0"/>
              <a:t>mainly responsible for the market and product categories (electronics, toys, furniture and outdoor) </a:t>
            </a:r>
            <a:endParaRPr lang="en-US" altLang="zh-CN" dirty="0"/>
          </a:p>
          <a:p>
            <a:pPr lvl="1"/>
            <a:r>
              <a:rPr lang="en-US" altLang="zh-CN" dirty="0"/>
              <a:t>for example: The 2 groups are for the UK and Germany markets, the product category is outdoor and toys. Requires specific division of labor, so it will not waste of time or resources</a:t>
            </a:r>
            <a:endParaRPr lang="en-US"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trategic planning"/>
          <p:cNvSpPr txBox="1">
            <a:spLocks noGrp="1"/>
          </p:cNvSpPr>
          <p:nvPr>
            <p:ph type="title"/>
          </p:nvPr>
        </p:nvSpPr>
        <p:spPr>
          <a:prstGeom prst="rect">
            <a:avLst/>
          </a:prstGeom>
        </p:spPr>
        <p:txBody>
          <a:bodyPr/>
          <a:lstStyle>
            <a:lvl1pPr marL="571500" indent="-571500" algn="l">
              <a:spcBef>
                <a:spcPts val="4500"/>
              </a:spcBef>
              <a:buSzPct val="40000"/>
              <a:buBlip>
                <a:blip r:embed="rId1"/>
              </a:buBlip>
              <a:defRPr sz="5600" u="sng">
                <a:solidFill>
                  <a:srgbClr val="625B48"/>
                </a:solidFill>
              </a:defRPr>
            </a:lvl1pPr>
          </a:lstStyle>
          <a:p>
            <a:r>
              <a:rPr lang="en-US" altLang="zh-CN" dirty="0"/>
              <a:t>Involved in a day to day operations</a:t>
            </a:r>
            <a:endParaRPr dirty="0"/>
          </a:p>
        </p:txBody>
      </p:sp>
      <p:sp>
        <p:nvSpPr>
          <p:cNvPr id="135" name="strategic plans are all about why things need to happen…"/>
          <p:cNvSpPr txBox="1">
            <a:spLocks noGrp="1"/>
          </p:cNvSpPr>
          <p:nvPr>
            <p:ph type="body" idx="1"/>
          </p:nvPr>
        </p:nvSpPr>
        <p:spPr>
          <a:xfrm>
            <a:off x="1859489" y="3880081"/>
            <a:ext cx="20243801" cy="8039101"/>
          </a:xfrm>
          <a:prstGeom prst="rect">
            <a:avLst/>
          </a:prstGeom>
        </p:spPr>
        <p:txBody>
          <a:bodyPr>
            <a:normAutofit lnSpcReduction="10000"/>
          </a:bodyPr>
          <a:lstStyle/>
          <a:p>
            <a:pPr lvl="1"/>
            <a:r>
              <a:rPr lang="en-US" altLang="zh-CN" dirty="0"/>
              <a:t>Setting daily goals and developing a method to achieve them efficiently and smoothly.</a:t>
            </a:r>
            <a:endParaRPr lang="en-US" altLang="zh-CN" dirty="0"/>
          </a:p>
          <a:p>
            <a:pPr lvl="1"/>
            <a:r>
              <a:rPr lang="en-US" altLang="zh-CN" b="1" dirty="0"/>
              <a:t>First</a:t>
            </a:r>
            <a:r>
              <a:rPr lang="en-US" altLang="zh-CN" dirty="0"/>
              <a:t>: Check orders, set personal sales goals for individual, respond to customer emails about products, and deal with problems encountered in orders</a:t>
            </a:r>
            <a:endParaRPr lang="en-US" altLang="zh-CN" dirty="0"/>
          </a:p>
          <a:p>
            <a:pPr lvl="1"/>
            <a:r>
              <a:rPr lang="en-US" altLang="zh-CN" b="1" dirty="0"/>
              <a:t>Second</a:t>
            </a:r>
            <a:r>
              <a:rPr lang="en-US" altLang="zh-CN" dirty="0"/>
              <a:t>: Report to middle manager(Procurement of products from factory and shipment products to foreign countries)</a:t>
            </a:r>
            <a:endParaRPr lang="en-US" altLang="zh-CN" dirty="0"/>
          </a:p>
          <a:p>
            <a:pPr lvl="1">
              <a:buBlip>
                <a:blip r:embed="rId1"/>
              </a:buBlip>
            </a:pPr>
            <a:r>
              <a:rPr lang="en-US" altLang="zh-CN" b="1" dirty="0"/>
              <a:t>Third</a:t>
            </a:r>
            <a:r>
              <a:rPr lang="en-US" altLang="zh-CN" dirty="0"/>
              <a:t>: Coordinate activities(If you encounter difficulties in this process, colleagues can help it in time)</a:t>
            </a:r>
            <a:endParaRPr lang="en-US" altLang="zh-CN"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actical planning"/>
          <p:cNvSpPr txBox="1">
            <a:spLocks noGrp="1"/>
          </p:cNvSpPr>
          <p:nvPr>
            <p:ph type="title"/>
          </p:nvPr>
        </p:nvSpPr>
        <p:spPr>
          <a:prstGeom prst="rect">
            <a:avLst/>
          </a:prstGeom>
        </p:spPr>
        <p:txBody>
          <a:bodyPr/>
          <a:lstStyle>
            <a:lvl1pPr marL="571500" indent="-571500" algn="l">
              <a:spcBef>
                <a:spcPts val="4500"/>
              </a:spcBef>
              <a:buSzPct val="40000"/>
              <a:buBlip>
                <a:blip r:embed="rId1"/>
              </a:buBlip>
              <a:defRPr sz="5600" u="sng">
                <a:solidFill>
                  <a:srgbClr val="625B48"/>
                </a:solidFill>
              </a:defRPr>
            </a:lvl1pPr>
          </a:lstStyle>
          <a:p>
            <a:r>
              <a:rPr lang="en-US" dirty="0"/>
              <a:t>Middle Manager</a:t>
            </a:r>
            <a:endParaRPr dirty="0"/>
          </a:p>
        </p:txBody>
      </p:sp>
      <p:sp>
        <p:nvSpPr>
          <p:cNvPr id="138" name="Tactical plans are about what is going to happen…"/>
          <p:cNvSpPr txBox="1">
            <a:spLocks noGrp="1"/>
          </p:cNvSpPr>
          <p:nvPr>
            <p:ph type="body" idx="1"/>
          </p:nvPr>
        </p:nvSpPr>
        <p:spPr>
          <a:xfrm>
            <a:off x="1625478" y="3248250"/>
            <a:ext cx="20243801" cy="8039101"/>
          </a:xfrm>
          <a:prstGeom prst="rect">
            <a:avLst/>
          </a:prstGeom>
        </p:spPr>
        <p:txBody>
          <a:bodyPr>
            <a:normAutofit lnSpcReduction="10000"/>
          </a:bodyPr>
          <a:lstStyle/>
          <a:p>
            <a:pPr>
              <a:buBlip>
                <a:blip r:embed="rId1"/>
              </a:buBlip>
            </a:pPr>
            <a:r>
              <a:rPr lang="en-US" dirty="0"/>
              <a:t>Allocate Resources: Find specific products(</a:t>
            </a:r>
            <a:r>
              <a:rPr lang="en-US" altLang="zh-CN" dirty="0"/>
              <a:t>electronics, furniture)</a:t>
            </a:r>
            <a:r>
              <a:rPr lang="en-US" dirty="0"/>
              <a:t> and analyze the market</a:t>
            </a:r>
            <a:endParaRPr lang="en-US" dirty="0"/>
          </a:p>
          <a:p>
            <a:pPr>
              <a:buBlip>
                <a:blip r:embed="rId1"/>
              </a:buBlip>
            </a:pPr>
            <a:r>
              <a:rPr lang="en-US" dirty="0"/>
              <a:t>Report to top manager:（Set up weekly and monthly plans, and check the completion status, analyze the completion goals and the reasons for failure)</a:t>
            </a:r>
            <a:endParaRPr lang="en-US" dirty="0"/>
          </a:p>
          <a:p>
            <a:pPr>
              <a:buBlip>
                <a:blip r:embed="rId1"/>
              </a:buBlip>
            </a:pPr>
            <a:r>
              <a:rPr lang="en-US" dirty="0"/>
              <a:t>Develop and implement activities: Through employees to do data reports, feedback, and one week a meeting, give a summarize, then will more understanding of product sales, and propose solutions to the problems encountered</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ontingency planning"/>
          <p:cNvSpPr txBox="1">
            <a:spLocks noGrp="1"/>
          </p:cNvSpPr>
          <p:nvPr>
            <p:ph type="title"/>
          </p:nvPr>
        </p:nvSpPr>
        <p:spPr>
          <a:xfrm>
            <a:off x="1836088" y="800100"/>
            <a:ext cx="20477812" cy="1687332"/>
          </a:xfrm>
          <a:prstGeom prst="rect">
            <a:avLst/>
          </a:prstGeom>
        </p:spPr>
        <p:txBody>
          <a:bodyPr/>
          <a:lstStyle>
            <a:lvl1pPr marL="571500" indent="-571500" algn="l">
              <a:spcBef>
                <a:spcPts val="4500"/>
              </a:spcBef>
              <a:buSzPct val="40000"/>
              <a:buBlip>
                <a:blip r:embed="rId1"/>
              </a:buBlip>
              <a:defRPr sz="5600" u="sng">
                <a:solidFill>
                  <a:srgbClr val="625B48"/>
                </a:solidFill>
              </a:defRPr>
            </a:lvl1pPr>
          </a:lstStyle>
          <a:p>
            <a:r>
              <a:rPr lang="en-US" dirty="0"/>
              <a:t>Top Manager:</a:t>
            </a:r>
            <a:endParaRPr dirty="0"/>
          </a:p>
        </p:txBody>
      </p:sp>
      <p:sp>
        <p:nvSpPr>
          <p:cNvPr id="141" name="Contingency plans are made when something unexpected happens or when something needs to be changed.…"/>
          <p:cNvSpPr txBox="1">
            <a:spLocks noGrp="1"/>
          </p:cNvSpPr>
          <p:nvPr>
            <p:ph type="body" idx="1"/>
          </p:nvPr>
        </p:nvSpPr>
        <p:spPr>
          <a:xfrm>
            <a:off x="1836088" y="2487432"/>
            <a:ext cx="21658394" cy="10428468"/>
          </a:xfrm>
          <a:prstGeom prst="rect">
            <a:avLst/>
          </a:prstGeom>
        </p:spPr>
        <p:txBody>
          <a:bodyPr>
            <a:normAutofit fontScale="92500" lnSpcReduction="20000"/>
          </a:bodyPr>
          <a:lstStyle/>
          <a:p>
            <a:pPr>
              <a:buBlip>
                <a:blip r:embed="rId1"/>
              </a:buBlip>
            </a:pPr>
            <a:r>
              <a:rPr lang="en-US" b="1" dirty="0"/>
              <a:t>Set Objectives</a:t>
            </a:r>
            <a:r>
              <a:rPr lang="en-US" dirty="0"/>
              <a:t>: Propose solutions to better improve the market do a research for market and complete orders through promotion ,boost  sales</a:t>
            </a:r>
            <a:endParaRPr lang="en-US" dirty="0"/>
          </a:p>
          <a:p>
            <a:pPr>
              <a:buBlip>
                <a:blip r:embed="rId1"/>
              </a:buBlip>
            </a:pPr>
            <a:r>
              <a:rPr lang="en-US" b="1" dirty="0"/>
              <a:t>Plan and make decision</a:t>
            </a:r>
            <a:r>
              <a:rPr lang="en-US" dirty="0"/>
              <a:t>:</a:t>
            </a:r>
            <a:endParaRPr lang="en-US" dirty="0"/>
          </a:p>
          <a:p>
            <a:pPr>
              <a:buBlip>
                <a:blip r:embed="rId1"/>
              </a:buBlip>
            </a:pPr>
            <a:r>
              <a:rPr lang="en-US" dirty="0"/>
              <a:t>1.How much sales plan should be reached for middle manager, and the number of sales products, and the goals you have to achieve. in order to perform well in the market and avoid losses.</a:t>
            </a:r>
            <a:endParaRPr lang="en-US" dirty="0"/>
          </a:p>
          <a:p>
            <a:pPr>
              <a:buBlip>
                <a:blip r:embed="rId1"/>
              </a:buBlip>
            </a:pPr>
            <a:r>
              <a:rPr lang="en-US" dirty="0"/>
              <a:t>2.Make a budget plan, for example, purchase costs from the factory, transportation costs (by sea, air, or rail), export or import taxes, etc.</a:t>
            </a:r>
            <a:endParaRPr lang="en-US" dirty="0"/>
          </a:p>
          <a:p>
            <a:pPr>
              <a:buBlip>
                <a:blip r:embed="rId1"/>
              </a:buBlip>
            </a:pPr>
            <a:r>
              <a:rPr lang="en-US" dirty="0"/>
              <a:t>3.Provide training and promotion system motivating and </a:t>
            </a:r>
            <a:endParaRPr lang="en-US" dirty="0"/>
          </a:p>
          <a:p>
            <a:pPr>
              <a:buBlip>
                <a:blip r:embed="rId1"/>
              </a:buBlip>
            </a:pPr>
            <a:r>
              <a:rPr lang="en-US" dirty="0"/>
              <a:t>encouraging them to maintain an atmosphere of willingness</a:t>
            </a:r>
            <a:endParaRPr lang="en-US" dirty="0"/>
          </a:p>
          <a:p>
            <a:pPr>
              <a:buBlip>
                <a:blip r:embed="rId1"/>
              </a:buBlip>
            </a:pPr>
            <a:r>
              <a:rPr lang="en-US" dirty="0"/>
              <a:t> to work.(that’s some of my company co-worker)</a:t>
            </a:r>
            <a:endParaRPr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54939" y="8692826"/>
            <a:ext cx="5630765" cy="4223074"/>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图像" descr="图像"/>
          <p:cNvPicPr/>
          <p:nvPr/>
        </p:nvPicPr>
        <p:blipFill>
          <a:blip r:embed="rId1">
            <a:alphaModFix amt="89329"/>
          </a:blip>
          <a:stretch>
            <a:fillRect/>
          </a:stretch>
        </p:blipFill>
        <p:spPr>
          <a:xfrm>
            <a:off x="5310007" y="2096325"/>
            <a:ext cx="13763986" cy="9125410"/>
          </a:xfrm>
          <a:prstGeom prst="rect">
            <a:avLst/>
          </a:prstGeom>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4.png"/></Relationships>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Renaissance">
  <a:themeElements>
    <a:clrScheme name="Renaissance">
      <a:dk1>
        <a:srgbClr val="625B48"/>
      </a:dk1>
      <a:lt1>
        <a:srgbClr val="1A2C62"/>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
            <a:srgbClr val="9A7865"/>
          </a:buClr>
          <a:buSzTx/>
          <a:buFontTx/>
          <a:buNone/>
          <a:defRPr kumimoji="0" sz="5000" b="0" i="0" u="none" strike="noStrike" cap="none" spc="0" normalizeH="0" baseline="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2">
              <a:hueOff val="177409"/>
              <a:satOff val="5215"/>
              <a:lumOff val="-9596"/>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naissance">
  <a:themeElements>
    <a:clrScheme name="Renaissance">
      <a:dk1>
        <a:srgbClr val="000000"/>
      </a:dk1>
      <a:lt1>
        <a:srgbClr val="FFFFFF"/>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
            <a:srgbClr val="9A7865"/>
          </a:buClr>
          <a:buSzTx/>
          <a:buFontTx/>
          <a:buNone/>
          <a:defRPr kumimoji="0" sz="5000" b="0" i="0" u="none" strike="noStrike" cap="none" spc="0" normalizeH="0" baseline="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2">
              <a:hueOff val="177409"/>
              <a:satOff val="5215"/>
              <a:lumOff val="-9596"/>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
            <a:srgbClr val="9A7865"/>
          </a:buClr>
          <a:buSzTx/>
          <a:buFontTx/>
          <a:buNone/>
          <a:defRPr kumimoji="0" sz="5600" b="0" i="0" u="none" strike="noStrike" cap="none" spc="0" normalizeH="0" baseline="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3515</Words>
  <Application>WPS 演示</Application>
  <PresentationFormat>自定义</PresentationFormat>
  <Paragraphs>53</Paragraphs>
  <Slides>9</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宋体</vt:lpstr>
      <vt:lpstr>Wingdings</vt:lpstr>
      <vt:lpstr>Didot</vt:lpstr>
      <vt:lpstr>Segoe Print</vt:lpstr>
      <vt:lpstr>Zapfino</vt:lpstr>
      <vt:lpstr>Helvetica Neue</vt:lpstr>
      <vt:lpstr>微软雅黑</vt:lpstr>
      <vt:lpstr>Arial Unicode MS</vt:lpstr>
      <vt:lpstr>Renaissance</vt:lpstr>
      <vt:lpstr>Levels of Management in My Company</vt:lpstr>
      <vt:lpstr>Definition of Management</vt:lpstr>
      <vt:lpstr>Steps of Planning </vt:lpstr>
      <vt:lpstr>Management Introduction for our company</vt:lpstr>
      <vt:lpstr>First line Managers</vt:lpstr>
      <vt:lpstr>Involved in a day to day operations</vt:lpstr>
      <vt:lpstr>Middle Manager</vt:lpstr>
      <vt:lpstr>Top Manager: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Levels of Management in My Company</dc:title>
  <dc:creator/>
  <cp:lastModifiedBy>Arvine</cp:lastModifiedBy>
  <cp:revision>6</cp:revision>
  <dcterms:created xsi:type="dcterms:W3CDTF">2021-12-02T04:38:58Z</dcterms:created>
  <dcterms:modified xsi:type="dcterms:W3CDTF">2021-12-02T04:39:59Z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D5BDE702C55F426FB0DD8CF804474317</vt:lpwstr>
  </property>
  <property fmtid="{D5CDD505-2E9C-101B-9397-08002B2CF9AE}" pid="3" name="KSOProductBuildVer">
    <vt:lpwstr>2052-11.1.0.11115</vt:lpwstr>
  </property>
</Properties>
</file>